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0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60087-C60B-49C6-83EF-B42B815BED25}" type="datetimeFigureOut">
              <a:rPr lang="de-DE" smtClean="0"/>
              <a:t>22.12.2023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93020-13F3-4B3C-80C9-D8DFA372C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84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9A3FB-CC6F-48AA-B6F2-D632E6DC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0ADF88-0FD6-41B6-A492-7CB197930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7F87DC-DF2B-4B95-B58E-0CE059D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2DF-F964-4CA1-A803-8BB78C342A0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9B0EE-A77E-4F45-AADD-4C0CE512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C7358-9EF1-4474-8D4A-5E665257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09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596AE-DD83-434A-BD05-56809D71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67041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23C77-E63E-4372-9B80-770A4048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07EE65-E035-4A52-AD9D-E0D033DC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F9A36A-00C1-422C-AA0E-774AA513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F568D-9B8F-4871-B120-EAEB2183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82ECE79B-AA54-43A0-BF9A-9137AF565F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78170" y="365125"/>
            <a:ext cx="1482451" cy="1325563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r>
              <a:rPr lang="de-DE" dirty="0" err="1"/>
              <a:t>Your</a:t>
            </a:r>
            <a:r>
              <a:rPr lang="de-DE" dirty="0"/>
              <a:t> logo </a:t>
            </a:r>
            <a:r>
              <a:rPr lang="de-DE" dirty="0" err="1"/>
              <a:t>here</a:t>
            </a:r>
            <a:r>
              <a:rPr lang="de-DE" dirty="0"/>
              <a:t> (via Slide Master)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9F723A8-89D5-4EB3-B8C8-5C63AC023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7" y="45244"/>
            <a:ext cx="1356383" cy="230188"/>
          </a:xfrm>
        </p:spPr>
        <p:txBody>
          <a:bodyPr anchor="ctr">
            <a:normAutofit/>
          </a:bodyPr>
          <a:lstStyle>
            <a:lvl1pPr algn="l">
              <a:defRPr sz="800"/>
            </a:lvl1pPr>
          </a:lstStyle>
          <a:p>
            <a:pPr lvl="0"/>
            <a:r>
              <a:rPr lang="en-US" noProof="0" dirty="0"/>
              <a:t>Navigation System</a:t>
            </a:r>
          </a:p>
        </p:txBody>
      </p:sp>
    </p:spTree>
    <p:extLst>
      <p:ext uri="{BB962C8B-B14F-4D97-AF65-F5344CB8AC3E}">
        <p14:creationId xmlns:p14="http://schemas.microsoft.com/office/powerpoint/2010/main" val="108215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EEA291-6AFF-40EF-8FEE-AA178F54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67DAF1-C65F-4EA1-8CAA-EFBB23F6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A340A-1987-4CAF-BAC4-A2F317F56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E2C1-4170-4C7A-8DC1-069E1CE06AD0}" type="datetime1">
              <a:rPr lang="de-DE" smtClean="0"/>
              <a:t>22.12.2023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60EE-777F-4F6A-B9F9-180F2DB0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A284A8-DB2D-4388-A504-AC85C0A06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C938-7A34-48B5-A7B5-E7455D74B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12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4EA99-367B-4728-B36B-256BC97FB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Pitch Deck Template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1448BD-78D3-40BC-856B-EF94FCBF4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University of Bonn </a:t>
            </a:r>
            <a:br>
              <a:rPr lang="en-US" dirty="0"/>
            </a:br>
            <a:r>
              <a:rPr lang="en-US" dirty="0"/>
              <a:t>Transfer Center enaCom</a:t>
            </a:r>
            <a:br>
              <a:rPr lang="en-US" dirty="0"/>
            </a:br>
            <a:r>
              <a:rPr lang="en-US" dirty="0"/>
              <a:t>Prototyping Grant</a:t>
            </a:r>
          </a:p>
          <a:p>
            <a:r>
              <a:rPr lang="en-US" sz="2000" dirty="0"/>
              <a:t>Dr. Alexander Küsshauer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12D059-9878-440A-9A58-20199689E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5822830"/>
            <a:ext cx="1698171" cy="7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6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86B42-03C4-4333-A018-18E7942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your solution in an elegant way and how it is intended to work!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A14DC-0191-4641-942A-254A012A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D5476-555C-4FD2-B4B5-82CECE49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286307-B590-4ACB-84B9-03DE607E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10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44CBACB-26E8-4B7C-AB86-6A78B7277E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72C500-19EF-49DF-AEEE-D6DBFF9B3E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Solution Slide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EEFD6A-8B9B-4F49-840B-4A4D32C3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8" y="1780381"/>
            <a:ext cx="5667867" cy="31317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0D7255-B127-49BA-B0DB-A32037FD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99" y="3680318"/>
            <a:ext cx="4038784" cy="26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86B42-03C4-4333-A018-18E7942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jury how tempting your market 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A14DC-0191-4641-942A-254A012A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niche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, but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BIG.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D5476-555C-4FD2-B4B5-82CECE49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286307-B590-4ACB-84B9-03DE607E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11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44CBACB-26E8-4B7C-AB86-6A78B7277E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72C500-19EF-49DF-AEEE-D6DBFF9B3E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Market Slide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6B17A8-8461-4DF3-9B4F-576A8961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6" y="2600430"/>
            <a:ext cx="4824242" cy="24441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FCE946-C167-4395-8940-24971D44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26" y="2270861"/>
            <a:ext cx="4915278" cy="23162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0BB939-6548-4B0A-ADBC-0DA458461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862" y="4633446"/>
            <a:ext cx="3627942" cy="22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A4F1-8E38-4A69-9A73-C71D05EA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Show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.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Looking for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, </a:t>
            </a:r>
            <a:r>
              <a:rPr lang="de-DE" dirty="0" err="1"/>
              <a:t>say</a:t>
            </a:r>
            <a:r>
              <a:rPr lang="de-DE" dirty="0"/>
              <a:t> so!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7B83F7-D09D-4695-9391-7579E6A0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Don‘t be afraid. The jury knows that you are early stage. If you have a team, good </a:t>
            </a:r>
            <a:r>
              <a:rPr lang="en-US" dirty="0">
                <a:sym typeface="Wingdings" panose="05000000000000000000" pitchFamily="2" charset="2"/>
              </a:rPr>
              <a:t> If you are still looking for team-members, say what you need! Be open and transparent on this topic. Differentiate between team and advisors. 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53EF2-7A91-46E4-A43D-9452E26D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A0661D-E8CB-44B5-BF15-F59E1CA0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12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096AB5F-2F8C-4DA4-A8A7-E3BDE2F7A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0CBE893-864C-42D1-A0DB-73E0A9526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Team Slide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58A0B8-092F-4F5C-9E26-B00E2AE5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0" y="3525838"/>
            <a:ext cx="4669378" cy="27860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BB773B-4FA8-4155-BAA3-4429DE9E5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352" y="3876989"/>
            <a:ext cx="4317453" cy="21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AC777-689A-4A1A-914A-3592FD0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jury your ambitious goals for the Prototyping Grant.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0C1D8-9BF5-4E45-80FF-36443CAF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Outline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milestones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and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accomplish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 </a:t>
            </a:r>
            <a:r>
              <a:rPr lang="de-DE" dirty="0" err="1"/>
              <a:t>Additionally</a:t>
            </a:r>
            <a:r>
              <a:rPr lang="de-DE" dirty="0"/>
              <a:t>, a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outlook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and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helpful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additinal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beside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BAEB7E-347E-4910-94AF-80F2CBB9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3925FB-0EE3-466D-B408-412DD482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13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E2D4DD1-4A62-49D0-A23D-4B856AE4B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213A362-06FD-4B8A-BCD2-B499B4FC2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Roadmap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8BF80F-C54D-4DF4-BED3-D775309E4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2" y="3429000"/>
            <a:ext cx="4765291" cy="25372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B03D8D1-E839-4E2E-9407-E3380A705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22" y="3640084"/>
            <a:ext cx="4765291" cy="25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2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E2E06-9CA9-4198-A3F5-E67FBEBC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100%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/</a:t>
            </a:r>
            <a:r>
              <a:rPr lang="de-DE" dirty="0" err="1"/>
              <a:t>audience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04046E-A39F-48FD-A990-E549B7AD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Don‘t</a:t>
            </a:r>
            <a:r>
              <a:rPr lang="de-DE" dirty="0"/>
              <a:t> just </a:t>
            </a:r>
            <a:r>
              <a:rPr lang="de-DE" dirty="0" err="1"/>
              <a:t>say</a:t>
            </a:r>
            <a:r>
              <a:rPr lang="de-DE" dirty="0"/>
              <a:t> „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“. </a:t>
            </a:r>
            <a:r>
              <a:rPr lang="en-US" dirty="0"/>
              <a:t>Mention how much money you need and summarize your motivation/vision in one sentence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AB7A8D-42C4-4DB4-884C-B0720520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B5E2D9-F4D4-46A1-8D07-6AC4217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14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11F5201-1F77-4630-B1C1-1C190C8CA9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7B5B77-226A-4A3B-AF6E-04E544E50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Call </a:t>
            </a:r>
            <a:r>
              <a:rPr lang="de-DE" dirty="0" err="1"/>
              <a:t>to</a:t>
            </a:r>
            <a:r>
              <a:rPr lang="de-DE" dirty="0"/>
              <a:t> Action (CTA)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286BCF-D0CD-4995-B8F3-C4F5A151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80574"/>
            <a:ext cx="6105197" cy="32619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ED4859-C80B-4786-BB68-ECC72AE7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46" y="3271345"/>
            <a:ext cx="4435258" cy="2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C06A0-E593-429F-BD10-85CC900B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rock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C8A5B5-7ADD-4EC0-BA59-7B151E025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See you on Thursday, November 30</a:t>
            </a:r>
            <a:r>
              <a:rPr lang="en-US" baseline="30000" dirty="0"/>
              <a:t>th</a:t>
            </a:r>
            <a:r>
              <a:rPr lang="en-US" dirty="0"/>
              <a:t> @ </a:t>
            </a:r>
            <a:r>
              <a:rPr lang="en-US" dirty="0" err="1"/>
              <a:t>Brühler</a:t>
            </a:r>
            <a:r>
              <a:rPr lang="en-US" dirty="0"/>
              <a:t> </a:t>
            </a:r>
            <a:r>
              <a:rPr lang="en-US" dirty="0" err="1"/>
              <a:t>Straße</a:t>
            </a:r>
            <a:r>
              <a:rPr lang="en-US" dirty="0"/>
              <a:t> 7 (10am-5pm)</a:t>
            </a:r>
          </a:p>
          <a:p>
            <a:pPr algn="ctr"/>
            <a:r>
              <a:rPr lang="en-US" sz="2400" dirty="0"/>
              <a:t>Contact: Dr. Alexander Küsshauer (kuesshauer@verwaltung.uni-bonn.de)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Further information on the Pitch Deck: https://www.addedval.io/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B6962-9E1D-471F-B848-730C68D5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C35B54-46BA-4419-8742-41EB7E85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15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4E64850-75D1-45ED-B1EF-10B9A1919B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594256-34EC-4B4C-83E8-72370AD07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Ready for </a:t>
            </a:r>
            <a:r>
              <a:rPr lang="de-DE" dirty="0" err="1"/>
              <a:t>Thursday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81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C4A3-9BFA-4602-AD8B-EF80FD71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Stay</a:t>
            </a:r>
            <a:r>
              <a:rPr lang="de-DE" b="1" dirty="0"/>
              <a:t> </a:t>
            </a:r>
            <a:r>
              <a:rPr lang="de-DE" b="1" dirty="0" err="1"/>
              <a:t>consistent</a:t>
            </a:r>
            <a:r>
              <a:rPr lang="de-DE" b="1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, </a:t>
            </a:r>
            <a:r>
              <a:rPr lang="de-DE" dirty="0" err="1"/>
              <a:t>fonts</a:t>
            </a:r>
            <a:r>
              <a:rPr lang="de-DE" dirty="0"/>
              <a:t>, </a:t>
            </a:r>
            <a:r>
              <a:rPr lang="de-DE" dirty="0" err="1"/>
              <a:t>colors</a:t>
            </a:r>
            <a:r>
              <a:rPr lang="de-DE" dirty="0"/>
              <a:t> and style!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DCC5C-D781-4E86-B2A4-2238445B2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professional </a:t>
            </a:r>
            <a:r>
              <a:rPr lang="de-DE" dirty="0" err="1"/>
              <a:t>designer</a:t>
            </a:r>
            <a:r>
              <a:rPr lang="de-DE" dirty="0"/>
              <a:t>. Just follow </a:t>
            </a:r>
            <a:r>
              <a:rPr lang="de-DE" dirty="0" err="1"/>
              <a:t>these</a:t>
            </a:r>
            <a:r>
              <a:rPr lang="de-DE" dirty="0"/>
              <a:t> simple </a:t>
            </a:r>
            <a:r>
              <a:rPr lang="de-DE" dirty="0" err="1"/>
              <a:t>rules</a:t>
            </a:r>
            <a:r>
              <a:rPr lang="de-DE" dirty="0"/>
              <a:t>. And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in </a:t>
            </a:r>
            <a:r>
              <a:rPr lang="de-DE" dirty="0" err="1"/>
              <a:t>school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Use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25280-C61D-4DDF-B149-05A69ADE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F5C713-4CC8-42BB-93A4-E11F1F7D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2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DA77BFD-F328-4BB5-BF28-5E898ED88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D7FC37-6F49-4630-9B37-EB8EF6D89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Basic Design Rules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FA30FF-9CF9-4720-A292-E80BA7F9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13" y="3429000"/>
            <a:ext cx="8739173" cy="23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27FB-735C-40F2-99FD-929E0072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overall</a:t>
            </a:r>
            <a:r>
              <a:rPr lang="de-DE" b="1" dirty="0"/>
              <a:t> </a:t>
            </a:r>
            <a:r>
              <a:rPr lang="de-DE" b="1" dirty="0" err="1"/>
              <a:t>layout</a:t>
            </a:r>
            <a:r>
              <a:rPr lang="de-DE" b="1" dirty="0"/>
              <a:t> and </a:t>
            </a:r>
            <a:r>
              <a:rPr lang="de-DE" b="1" dirty="0" err="1"/>
              <a:t>formatting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Slide Master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6395B-F859-4444-B919-FE62E996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Slide Master ensures consistency in design and formatting throughout a presentation, saving time and maintaining a cohesive visual identity. In other words: If you change the color of your title, you only have to do it once!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C6F01-CB9E-4021-99B2-31EB3BCE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C25E21-B77C-45C4-8ECD-8D5ECAB2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3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85BAE64-D031-4B63-826C-27F2F96E7C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A1A129-EC95-4D4F-9795-E05505AB1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Slide Master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562804-6AEB-4D16-8B52-DDA9F2A1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44" y="3512535"/>
            <a:ext cx="6378191" cy="8449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722C14-1F58-47A7-A03B-C1D2DFC6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67" y="4357455"/>
            <a:ext cx="3662855" cy="18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0FAB-CF1E-4FD4-A57D-8E31F29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 </a:t>
            </a:r>
            <a:r>
              <a:rPr lang="de-DE" b="1" dirty="0" err="1"/>
              <a:t>visual</a:t>
            </a:r>
            <a:r>
              <a:rPr lang="de-DE" b="1" dirty="0"/>
              <a:t> </a:t>
            </a:r>
            <a:r>
              <a:rPr lang="de-DE" dirty="0"/>
              <a:t>(and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104ED-0525-4B37-B8B7-A8284EA9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, but must </a:t>
            </a:r>
            <a:r>
              <a:rPr lang="de-DE" dirty="0" err="1"/>
              <a:t>be</a:t>
            </a:r>
            <a:r>
              <a:rPr lang="de-DE" dirty="0"/>
              <a:t>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grasp</a:t>
            </a:r>
            <a:r>
              <a:rPr lang="de-DE" dirty="0"/>
              <a:t>. </a:t>
            </a:r>
            <a:r>
              <a:rPr lang="en-US" dirty="0"/>
              <a:t>Use </a:t>
            </a:r>
          </a:p>
          <a:p>
            <a:pPr marL="0" indent="0">
              <a:buNone/>
            </a:pPr>
            <a:r>
              <a:rPr lang="en-US" dirty="0"/>
              <a:t>arrows, diagrams, flowcharts, icons or other non-text elements to</a:t>
            </a:r>
          </a:p>
          <a:p>
            <a:pPr marL="0" indent="0">
              <a:buNone/>
            </a:pPr>
            <a:r>
              <a:rPr lang="en-US" dirty="0"/>
              <a:t>minimize the workload of your reader's brain.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7F625-3E54-4C0A-B406-0067E76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ADD-E7C4-42DF-8302-7F6433EF40D4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C45E1-FC4A-4F5A-B8E6-85C2D42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4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56B177C-AAA1-43AA-ABA6-709F1CFE2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7ECF31A-82E6-4295-B87D-8C678930A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Basic Design Rules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DB8AF-2F59-499F-B9F6-13A2F148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05" y="3429000"/>
            <a:ext cx="8979790" cy="26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0FAB-CF1E-4FD4-A57D-8E31F29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tweaks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make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design </a:t>
            </a:r>
            <a:r>
              <a:rPr lang="de-DE" b="1" dirty="0" err="1"/>
              <a:t>flawless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104ED-0525-4B37-B8B7-A8284EA9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Tiny design improvements can subconsciously boost the </a:t>
            </a:r>
            <a:r>
              <a:rPr lang="en-US" dirty="0" err="1"/>
              <a:t>jurys</a:t>
            </a:r>
            <a:r>
              <a:rPr lang="en-US" dirty="0"/>
              <a:t>’ perception of your pitch - Add them once your deck is otherwise ready.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7F625-3E54-4C0A-B406-0067E76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ADD-E7C4-42DF-8302-7F6433EF40D4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C45E1-FC4A-4F5A-B8E6-85C2D42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5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171F803-EEF4-46DA-A846-C44E9E859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E992703-0A8A-4C53-A288-BC4323F9A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Basic Design Rules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8F0A54-3C47-423A-B1FB-397780BE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48" y="3131834"/>
            <a:ext cx="9172903" cy="2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0FAB-CF1E-4FD4-A57D-8E31F29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Action Titles </a:t>
            </a:r>
            <a:r>
              <a:rPr lang="en-US" dirty="0"/>
              <a:t>deliver your </a:t>
            </a:r>
            <a:r>
              <a:rPr lang="en-US" b="1" dirty="0"/>
              <a:t>core message </a:t>
            </a:r>
            <a:r>
              <a:rPr lang="en-US" dirty="0"/>
              <a:t>directly into the jury’s brain.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8104ED-0525-4B37-B8B7-A8284EA9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To make sure your message gets across, you need to tell at least 60% of each slides content in the </a:t>
            </a:r>
            <a:r>
              <a:rPr lang="en-US" dirty="0" err="1"/>
              <a:t>titel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„Problem“, „Solution“, „Business Model“ are NOT good titles but your navigation system (Top left corner)! You don‘ need an agenda!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57F625-3E54-4C0A-B406-0067E76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BADD-E7C4-42DF-8302-7F6433EF40D4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C45E1-FC4A-4F5A-B8E6-85C2D42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6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02C405-07DE-4374-A496-D5D776494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1315913-385D-4D0C-961A-B60FE7477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If you only remember this…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0C6C80-D69F-4854-94B8-120B30BE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029744"/>
            <a:ext cx="8820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0B59F-E7B0-49B6-BB16-9623CD7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never go wrong with this slide order to tell your story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ED150-5390-4D57-AE9A-A634B30C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7AAC59-CA13-4A37-B247-DC2AAC7E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7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3B4EA6D-58D7-44F3-8208-690152EA5A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E9D52A-9C30-4AEC-8D0F-0BD63ED4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Slide-By-Slide Overview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0B9E2B-88C6-467F-B707-C2A84D6B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8" y="2010603"/>
            <a:ext cx="6185338" cy="1305288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FAD20A0-05F4-409B-B2E3-2E1DDAE81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0473" y="3635806"/>
            <a:ext cx="4140747" cy="119761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F8B816-A842-4F75-B5AF-880655D5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597" y="5153337"/>
            <a:ext cx="3124643" cy="12006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9C5DE7-D4EF-439A-923A-65A1A679F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83"/>
          <a:stretch/>
        </p:blipFill>
        <p:spPr>
          <a:xfrm>
            <a:off x="1749597" y="3635806"/>
            <a:ext cx="2080876" cy="11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C0154-34FF-4938-ADD7-365FBC87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Use logo, Tag Line,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visuals</a:t>
            </a:r>
            <a:r>
              <a:rPr lang="de-DE" dirty="0"/>
              <a:t>,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cover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C7448-F1F3-4DD2-AD1C-3B1C0658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7FFCA8-8608-45CC-A6E1-D988857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8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5AAE259-032A-4AF4-9354-B66527BD9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26D450D-BB11-4205-9EAF-7ECD79369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Cover Slide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BB8F-1051-4A34-AE66-F1FE0BDD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6" y="2034311"/>
            <a:ext cx="4863991" cy="25631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3562C52-6805-4D70-A44C-E8EFE75E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8" y="3352187"/>
            <a:ext cx="4414344" cy="29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1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CCC04-319A-4341-89CF-6A2C4309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Show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REALLY </a:t>
            </a:r>
            <a:r>
              <a:rPr lang="de-DE" dirty="0" err="1"/>
              <a:t>exists</a:t>
            </a:r>
            <a:r>
              <a:rPr lang="de-DE" dirty="0"/>
              <a:t>… and </a:t>
            </a:r>
            <a:r>
              <a:rPr lang="de-DE" dirty="0" err="1"/>
              <a:t>how</a:t>
            </a:r>
            <a:r>
              <a:rPr lang="de-DE" dirty="0"/>
              <a:t> BIG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4FEDF-923B-4B05-A0D8-336F1DE9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relevant </a:t>
            </a:r>
            <a:r>
              <a:rPr lang="de-DE" dirty="0" err="1"/>
              <a:t>problems</a:t>
            </a:r>
            <a:r>
              <a:rPr lang="de-DE" dirty="0"/>
              <a:t>!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, do </a:t>
            </a:r>
            <a:r>
              <a:rPr lang="de-DE" dirty="0" err="1"/>
              <a:t>research</a:t>
            </a:r>
            <a:r>
              <a:rPr lang="de-DE" dirty="0"/>
              <a:t>. </a:t>
            </a:r>
            <a:r>
              <a:rPr lang="de-DE" dirty="0" err="1"/>
              <a:t>Let</a:t>
            </a:r>
            <a:r>
              <a:rPr lang="de-DE" dirty="0"/>
              <a:t> BING (AI)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that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55675-544E-4782-86F6-0D133351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24DF-65C9-4F1B-A797-9BB56041D652}" type="datetime1">
              <a:rPr lang="de-DE" smtClean="0"/>
              <a:t>22.12.2023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CA43D9-2C24-436C-941F-0381F819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C938-7A34-48B5-A7B5-E7455D74BEF6}" type="slidenum">
              <a:rPr lang="de-DE" smtClean="0"/>
              <a:t>9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4448653-DE96-4EFE-9965-DE8B5140A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917B2D-2B99-4395-9AC2-CDD41F595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Problem Slide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9885BE-EEDB-4529-811F-7F44F284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27" y="3192070"/>
            <a:ext cx="4389383" cy="2342649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3E99B55-1DF9-498C-B9F9-1BC6C48C00FA}"/>
              </a:ext>
            </a:extLst>
          </p:cNvPr>
          <p:cNvGrpSpPr/>
          <p:nvPr/>
        </p:nvGrpSpPr>
        <p:grpSpPr>
          <a:xfrm>
            <a:off x="6383043" y="3581400"/>
            <a:ext cx="5525505" cy="2774951"/>
            <a:chOff x="6383043" y="3581400"/>
            <a:chExt cx="5525505" cy="277495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2AF18FC-7E95-4B55-8D6E-F1E7164DB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3043" y="3581400"/>
              <a:ext cx="5525505" cy="2774950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8EE71F7-5518-4235-B66F-822CD41BC363}"/>
                </a:ext>
              </a:extLst>
            </p:cNvPr>
            <p:cNvSpPr/>
            <p:nvPr/>
          </p:nvSpPr>
          <p:spPr>
            <a:xfrm>
              <a:off x="6383043" y="5759177"/>
              <a:ext cx="601080" cy="597174"/>
            </a:xfrm>
            <a:prstGeom prst="rect">
              <a:avLst/>
            </a:prstGeom>
            <a:solidFill>
              <a:srgbClr val="F9E6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88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Breitbild</PresentationFormat>
  <Paragraphs>81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</vt:lpstr>
      <vt:lpstr>Pitch Deck Template </vt:lpstr>
      <vt:lpstr>Stay consistent with your structure, fonts, colors and style!</vt:lpstr>
      <vt:lpstr>You can control the overall layout and formatting of all slides with the Slide Master</vt:lpstr>
      <vt:lpstr>Be visual (and avoid long continuous text)</vt:lpstr>
      <vt:lpstr>Add these tweaks to make your design flawless</vt:lpstr>
      <vt:lpstr>Action Titles deliver your core message directly into the jury’s brain.</vt:lpstr>
      <vt:lpstr>You can never go wrong with this slide order to tell your story</vt:lpstr>
      <vt:lpstr>Use logo, Tag Line, Supporting visuals, product picture for the perfect cover</vt:lpstr>
      <vt:lpstr>Show the jury that the problem REALLY exists… and how BIG it is</vt:lpstr>
      <vt:lpstr>Explain your solution in an elegant way and how it is intended to work!</vt:lpstr>
      <vt:lpstr>Show the jury how tempting your market is</vt:lpstr>
      <vt:lpstr>Show the jury your team. Provide concrete data. Looking for team members, say so!</vt:lpstr>
      <vt:lpstr>Show the jury your ambitious goals for the Prototyping Grant. </vt:lpstr>
      <vt:lpstr>Make 100% clear what you want from the jury/audience and how they can contact you</vt:lpstr>
      <vt:lpstr>Let‘s rock the idea competition together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ultimate Pitch Deck</dc:title>
  <dc:creator>Kuesshauer, Dr. Alexander</dc:creator>
  <cp:lastModifiedBy>Kuesshauer, Dr. Alexander</cp:lastModifiedBy>
  <cp:revision>15</cp:revision>
  <dcterms:created xsi:type="dcterms:W3CDTF">2023-11-28T08:56:00Z</dcterms:created>
  <dcterms:modified xsi:type="dcterms:W3CDTF">2023-12-22T08:35:55Z</dcterms:modified>
</cp:coreProperties>
</file>